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5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29C33-EB86-4C38-AEE1-AAC6A6B36BD0}" type="datetimeFigureOut">
              <a:rPr lang="zh-TW" altLang="en-US" smtClean="0"/>
              <a:t>2010/12/21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80632D-4086-4640-848F-812F8799DE14}" type="slidenum">
              <a:rPr lang="zh-TW" altLang="en-US" smtClean="0"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TW" smtClean="0"/>
              <a:t>Just For Test</a:t>
            </a:r>
            <a:endParaRPr lang="zh-TW" alt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</Words>
  <Application>Microsoft Office PowerPoint</Application>
  <PresentationFormat>如螢幕大小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佈景主題</vt:lpstr>
      </vt:variant>
      <vt:variant>
        <vt:i4>1</vt:i4>
      </vt:variant>
      <vt:variant>
        <vt:lpstr>投影片標題</vt:lpstr>
      </vt:variant>
      <vt:variant>
        <vt:i4>1</vt:i4>
      </vt:variant>
    </vt:vector>
  </HeadingPairs>
  <TitlesOfParts>
    <vt:vector size="2" baseType="lpstr">
      <vt:lpstr>Office 佈景主題</vt:lpstr>
      <vt:lpstr>Just For Test</vt:lpstr>
    </vt:vector>
  </TitlesOfParts>
  <Company>FDZone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Just For Test</dc:title>
  <dc:creator>ken</dc:creator>
  <cp:lastModifiedBy>ken</cp:lastModifiedBy>
  <cp:revision>1</cp:revision>
  <dcterms:created xsi:type="dcterms:W3CDTF">2010-12-21T09:02:48Z</dcterms:created>
  <dcterms:modified xsi:type="dcterms:W3CDTF">2010-12-21T09:03:11Z</dcterms:modified>
</cp:coreProperties>
</file>